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30-Sep-19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 smtClean="0"/>
              <a:t>Automated Vending Machine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945" y="4394039"/>
            <a:ext cx="8533511" cy="1117687"/>
          </a:xfrm>
        </p:spPr>
        <p:txBody>
          <a:bodyPr/>
          <a:lstStyle/>
          <a:p>
            <a:r>
              <a:rPr lang="en-US" dirty="0" smtClean="0"/>
              <a:t>Group 11: Mayank Baranwal, </a:t>
            </a:r>
            <a:r>
              <a:rPr lang="en-US" dirty="0" err="1" smtClean="0"/>
              <a:t>Udbhav</a:t>
            </a:r>
            <a:r>
              <a:rPr lang="en-US" dirty="0" smtClean="0"/>
              <a:t> </a:t>
            </a:r>
            <a:r>
              <a:rPr lang="en-US" dirty="0" err="1" smtClean="0"/>
              <a:t>Chugh</a:t>
            </a:r>
            <a:r>
              <a:rPr lang="en-US" dirty="0" smtClean="0"/>
              <a:t>, </a:t>
            </a:r>
            <a:r>
              <a:rPr lang="en-US" dirty="0" err="1" smtClean="0"/>
              <a:t>Hardik</a:t>
            </a:r>
            <a:r>
              <a:rPr lang="en-US" dirty="0" smtClean="0"/>
              <a:t> </a:t>
            </a:r>
            <a:r>
              <a:rPr lang="en-US" dirty="0" err="1" smtClean="0"/>
              <a:t>Katyal</a:t>
            </a:r>
            <a:r>
              <a:rPr lang="en-US" dirty="0" smtClean="0"/>
              <a:t>, </a:t>
            </a:r>
            <a:r>
              <a:rPr lang="en-US" dirty="0" err="1" smtClean="0"/>
              <a:t>Kartik</a:t>
            </a:r>
            <a:r>
              <a:rPr lang="en-US" dirty="0" smtClean="0"/>
              <a:t> Gupta</a:t>
            </a:r>
          </a:p>
        </p:txBody>
      </p:sp>
    </p:spTree>
    <p:extLst>
      <p:ext uri="{BB962C8B-B14F-4D97-AF65-F5344CB8AC3E}">
        <p14:creationId xmlns:p14="http://schemas.microsoft.com/office/powerpoint/2010/main" val="414923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Retrieval Mechanism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029454" y="2453251"/>
            <a:ext cx="4698358" cy="693135"/>
          </a:xfrm>
        </p:spPr>
        <p:txBody>
          <a:bodyPr/>
          <a:lstStyle/>
          <a:p>
            <a:pPr algn="ctr"/>
            <a:r>
              <a:rPr lang="en-US" dirty="0" smtClean="0"/>
              <a:t>Helical Spring</a:t>
            </a:r>
            <a:endParaRPr lang="en-US" dirty="0"/>
          </a:p>
        </p:txBody>
      </p:sp>
      <p:pic>
        <p:nvPicPr>
          <p:cNvPr id="4" name="y2mate.com - vendlife_drink_vending_machine_spring_spiral_vE-tkLdoWwA_360p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2302" end="1102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0172" y="3278678"/>
            <a:ext cx="4695825" cy="2641600"/>
          </a:xfrm>
        </p:spPr>
      </p:pic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6580466" y="2453251"/>
            <a:ext cx="4474028" cy="692076"/>
          </a:xfrm>
        </p:spPr>
        <p:txBody>
          <a:bodyPr/>
          <a:lstStyle/>
          <a:p>
            <a:pPr algn="ctr"/>
            <a:r>
              <a:rPr lang="en-US" dirty="0" smtClean="0"/>
              <a:t>Conveyer Belt</a:t>
            </a:r>
            <a:endParaRPr lang="en-US" dirty="0"/>
          </a:p>
        </p:txBody>
      </p:sp>
      <p:pic>
        <p:nvPicPr>
          <p:cNvPr id="8" name="y2mate.com - foodie_goodie_beta_automation_vending_machine_conveyor_demo_F1PQUEE1OVU_360p">
            <a:hlinkClick r:id="" action="ppaction://media"/>
          </p:cNvPr>
          <p:cNvPicPr>
            <a:picLocks noGrp="1" noChangeAspect="1"/>
          </p:cNvPicPr>
          <p:nvPr>
            <p:ph sz="quarter" idx="4"/>
            <a:videoFile r:link="rId1"/>
            <p:extLst>
              <p:ext uri="{DAA4B4D4-6D71-4841-9C94-3DE7FCFB9230}">
                <p14:media xmlns:p14="http://schemas.microsoft.com/office/powerpoint/2010/main" r:embed="rId3">
                  <p14:trim end="6052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67186" y="3275503"/>
            <a:ext cx="4700588" cy="2644775"/>
          </a:xfrm>
        </p:spPr>
      </p:pic>
    </p:spTree>
    <p:extLst>
      <p:ext uri="{BB962C8B-B14F-4D97-AF65-F5344CB8AC3E}">
        <p14:creationId xmlns:p14="http://schemas.microsoft.com/office/powerpoint/2010/main" val="397823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and Sensors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06350" y="2029304"/>
            <a:ext cx="4472327" cy="693135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Instructor authentication while inserting objects</a:t>
            </a:r>
          </a:p>
          <a:p>
            <a:r>
              <a:rPr lang="en-US" sz="2000" dirty="0" smtClean="0"/>
              <a:t>RFID authentication of users</a:t>
            </a:r>
          </a:p>
          <a:p>
            <a:r>
              <a:rPr lang="en-US" sz="2000" dirty="0" smtClean="0"/>
              <a:t>Rationing of equipment (prevent hoarding)</a:t>
            </a:r>
          </a:p>
          <a:p>
            <a:r>
              <a:rPr lang="en-US" sz="2000" dirty="0" smtClean="0"/>
              <a:t>Inform instructor on shortage of equipment</a:t>
            </a:r>
          </a:p>
          <a:p>
            <a:r>
              <a:rPr lang="en-US" sz="2000" dirty="0" smtClean="0"/>
              <a:t>Ensure 1 item released/rotation</a:t>
            </a:r>
            <a:endParaRPr lang="en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5820154" y="2029304"/>
            <a:ext cx="4474028" cy="692076"/>
          </a:xfrm>
        </p:spPr>
        <p:txBody>
          <a:bodyPr/>
          <a:lstStyle/>
          <a:p>
            <a:r>
              <a:rPr lang="en-US" dirty="0" smtClean="0"/>
              <a:t>Sensors + Equipment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000" dirty="0" err="1" smtClean="0"/>
              <a:t>Rasperry</a:t>
            </a:r>
            <a:r>
              <a:rPr lang="en-US" sz="2000" dirty="0" smtClean="0"/>
              <a:t> Pi</a:t>
            </a:r>
          </a:p>
          <a:p>
            <a:r>
              <a:rPr lang="en-US" sz="2000" dirty="0" err="1" smtClean="0"/>
              <a:t>Colour</a:t>
            </a:r>
            <a:r>
              <a:rPr lang="en-US" sz="2000" dirty="0" smtClean="0"/>
              <a:t> Sensor</a:t>
            </a:r>
          </a:p>
          <a:p>
            <a:r>
              <a:rPr lang="en-US" sz="2000" dirty="0" smtClean="0"/>
              <a:t>Matrix Keypad</a:t>
            </a:r>
          </a:p>
          <a:p>
            <a:r>
              <a:rPr lang="en-US" sz="2000" dirty="0" smtClean="0"/>
              <a:t>RFID Reader</a:t>
            </a:r>
          </a:p>
          <a:p>
            <a:r>
              <a:rPr lang="en-US" sz="2000" dirty="0" smtClean="0"/>
              <a:t>Proximity Sensor</a:t>
            </a:r>
          </a:p>
          <a:p>
            <a:r>
              <a:rPr lang="en-US" sz="2000" dirty="0" err="1" smtClean="0"/>
              <a:t>Wifi</a:t>
            </a:r>
            <a:r>
              <a:rPr lang="en-US" sz="2000" dirty="0" smtClean="0"/>
              <a:t> </a:t>
            </a:r>
            <a:r>
              <a:rPr lang="en-US" sz="2000" dirty="0"/>
              <a:t>Dongle with Antenna </a:t>
            </a:r>
            <a:endParaRPr lang="en-US" sz="2000" dirty="0" smtClean="0"/>
          </a:p>
          <a:p>
            <a:r>
              <a:rPr lang="en-US" sz="2000" dirty="0" smtClean="0"/>
              <a:t>Servo Motor – x4</a:t>
            </a:r>
          </a:p>
          <a:p>
            <a:r>
              <a:rPr lang="en-US" sz="2000" dirty="0" smtClean="0"/>
              <a:t>Helical spring/ Conveyer Belt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302503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34</TotalTime>
  <Words>80</Words>
  <Application>Microsoft Office PowerPoint</Application>
  <PresentationFormat>Widescreen</PresentationFormat>
  <Paragraphs>21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Trebuchet MS</vt:lpstr>
      <vt:lpstr>Berlin</vt:lpstr>
      <vt:lpstr>Automated Vending Machine</vt:lpstr>
      <vt:lpstr>Object Retrieval Mechanism</vt:lpstr>
      <vt:lpstr>Features and Sensors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Vending Machine</dc:title>
  <dc:creator>Mayank Baranwal</dc:creator>
  <cp:lastModifiedBy>Mayank Baranwal</cp:lastModifiedBy>
  <cp:revision>4</cp:revision>
  <dcterms:created xsi:type="dcterms:W3CDTF">2019-09-30T06:57:40Z</dcterms:created>
  <dcterms:modified xsi:type="dcterms:W3CDTF">2019-09-30T07:31:55Z</dcterms:modified>
</cp:coreProperties>
</file>

<file path=docProps/thumbnail.jpeg>
</file>